
<file path=[Content_Types].xml><?xml version="1.0" encoding="utf-8"?>
<Types xmlns="http://schemas.openxmlformats.org/package/2006/content-types"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1" r:id="rId6"/>
    <p:sldId id="262" r:id="rId7"/>
    <p:sldId id="263" r:id="rId8"/>
    <p:sldId id="26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95"/>
        <p:guide pos="38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0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GIF"/><Relationship Id="rId8" Type="http://schemas.openxmlformats.org/officeDocument/2006/relationships/image" Target="../media/image8.GIF"/><Relationship Id="rId7" Type="http://schemas.openxmlformats.org/officeDocument/2006/relationships/image" Target="../media/image7.GIF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64.xml"/><Relationship Id="rId16" Type="http://schemas.openxmlformats.org/officeDocument/2006/relationships/image" Target="../media/image16.GIF"/><Relationship Id="rId15" Type="http://schemas.openxmlformats.org/officeDocument/2006/relationships/image" Target="../media/image15.GIF"/><Relationship Id="rId14" Type="http://schemas.openxmlformats.org/officeDocument/2006/relationships/image" Target="../media/image14.GIF"/><Relationship Id="rId13" Type="http://schemas.openxmlformats.org/officeDocument/2006/relationships/image" Target="../media/image13.GIF"/><Relationship Id="rId12" Type="http://schemas.openxmlformats.org/officeDocument/2006/relationships/image" Target="../media/image12.GIF"/><Relationship Id="rId11" Type="http://schemas.openxmlformats.org/officeDocument/2006/relationships/image" Target="../media/image11.GIF"/><Relationship Id="rId10" Type="http://schemas.openxmlformats.org/officeDocument/2006/relationships/image" Target="../media/image10.GIF"/><Relationship Id="rId1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GIF"/><Relationship Id="rId8" Type="http://schemas.openxmlformats.org/officeDocument/2006/relationships/image" Target="../media/image24.GIF"/><Relationship Id="rId7" Type="http://schemas.openxmlformats.org/officeDocument/2006/relationships/image" Target="../media/image23.GIF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65.xml"/><Relationship Id="rId16" Type="http://schemas.openxmlformats.org/officeDocument/2006/relationships/image" Target="../media/image32.GIF"/><Relationship Id="rId15" Type="http://schemas.openxmlformats.org/officeDocument/2006/relationships/image" Target="../media/image31.GIF"/><Relationship Id="rId14" Type="http://schemas.openxmlformats.org/officeDocument/2006/relationships/image" Target="../media/image30.GIF"/><Relationship Id="rId13" Type="http://schemas.openxmlformats.org/officeDocument/2006/relationships/image" Target="../media/image29.GIF"/><Relationship Id="rId12" Type="http://schemas.openxmlformats.org/officeDocument/2006/relationships/image" Target="../media/image28.GIF"/><Relationship Id="rId11" Type="http://schemas.openxmlformats.org/officeDocument/2006/relationships/image" Target="../media/image27.GIF"/><Relationship Id="rId10" Type="http://schemas.openxmlformats.org/officeDocument/2006/relationships/image" Target="../media/image26.GIF"/><Relationship Id="rId1" Type="http://schemas.openxmlformats.org/officeDocument/2006/relationships/image" Target="../media/image17.GI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GIF"/><Relationship Id="rId8" Type="http://schemas.openxmlformats.org/officeDocument/2006/relationships/image" Target="../media/image40.GIF"/><Relationship Id="rId7" Type="http://schemas.openxmlformats.org/officeDocument/2006/relationships/image" Target="../media/image39.GIF"/><Relationship Id="rId6" Type="http://schemas.openxmlformats.org/officeDocument/2006/relationships/image" Target="../media/image38.GIF"/><Relationship Id="rId5" Type="http://schemas.openxmlformats.org/officeDocument/2006/relationships/image" Target="../media/image37.GIF"/><Relationship Id="rId4" Type="http://schemas.openxmlformats.org/officeDocument/2006/relationships/image" Target="../media/image36.GIF"/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66.xml"/><Relationship Id="rId16" Type="http://schemas.openxmlformats.org/officeDocument/2006/relationships/image" Target="../media/image48.GIF"/><Relationship Id="rId15" Type="http://schemas.openxmlformats.org/officeDocument/2006/relationships/image" Target="../media/image47.GIF"/><Relationship Id="rId14" Type="http://schemas.openxmlformats.org/officeDocument/2006/relationships/image" Target="../media/image46.GIF"/><Relationship Id="rId13" Type="http://schemas.openxmlformats.org/officeDocument/2006/relationships/image" Target="../media/image45.GIF"/><Relationship Id="rId12" Type="http://schemas.openxmlformats.org/officeDocument/2006/relationships/image" Target="../media/image44.GIF"/><Relationship Id="rId11" Type="http://schemas.openxmlformats.org/officeDocument/2006/relationships/image" Target="../media/image43.GIF"/><Relationship Id="rId10" Type="http://schemas.openxmlformats.org/officeDocument/2006/relationships/image" Target="../media/image42.GIF"/><Relationship Id="rId1" Type="http://schemas.openxmlformats.org/officeDocument/2006/relationships/image" Target="../media/image33.GI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7.GIF"/><Relationship Id="rId8" Type="http://schemas.openxmlformats.org/officeDocument/2006/relationships/image" Target="../media/image56.GIF"/><Relationship Id="rId7" Type="http://schemas.openxmlformats.org/officeDocument/2006/relationships/image" Target="../media/image55.GIF"/><Relationship Id="rId6" Type="http://schemas.openxmlformats.org/officeDocument/2006/relationships/image" Target="../media/image54.GIF"/><Relationship Id="rId5" Type="http://schemas.openxmlformats.org/officeDocument/2006/relationships/image" Target="../media/image53.GIF"/><Relationship Id="rId4" Type="http://schemas.openxmlformats.org/officeDocument/2006/relationships/image" Target="../media/image52.GIF"/><Relationship Id="rId3" Type="http://schemas.openxmlformats.org/officeDocument/2006/relationships/image" Target="../media/image51.GIF"/><Relationship Id="rId2" Type="http://schemas.openxmlformats.org/officeDocument/2006/relationships/image" Target="../media/image50.GIF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67.xml"/><Relationship Id="rId16" Type="http://schemas.openxmlformats.org/officeDocument/2006/relationships/image" Target="../media/image64.GIF"/><Relationship Id="rId15" Type="http://schemas.openxmlformats.org/officeDocument/2006/relationships/image" Target="../media/image63.GIF"/><Relationship Id="rId14" Type="http://schemas.openxmlformats.org/officeDocument/2006/relationships/image" Target="../media/image62.GIF"/><Relationship Id="rId13" Type="http://schemas.openxmlformats.org/officeDocument/2006/relationships/image" Target="../media/image61.GIF"/><Relationship Id="rId12" Type="http://schemas.openxmlformats.org/officeDocument/2006/relationships/image" Target="../media/image60.GIF"/><Relationship Id="rId11" Type="http://schemas.openxmlformats.org/officeDocument/2006/relationships/image" Target="../media/image59.GIF"/><Relationship Id="rId10" Type="http://schemas.openxmlformats.org/officeDocument/2006/relationships/image" Target="../media/image58.GIF"/><Relationship Id="rId1" Type="http://schemas.openxmlformats.org/officeDocument/2006/relationships/image" Target="../media/image49.GI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3.GIF"/><Relationship Id="rId8" Type="http://schemas.openxmlformats.org/officeDocument/2006/relationships/image" Target="../media/image72.GIF"/><Relationship Id="rId7" Type="http://schemas.openxmlformats.org/officeDocument/2006/relationships/image" Target="../media/image71.GIF"/><Relationship Id="rId6" Type="http://schemas.openxmlformats.org/officeDocument/2006/relationships/image" Target="../media/image70.GIF"/><Relationship Id="rId5" Type="http://schemas.openxmlformats.org/officeDocument/2006/relationships/image" Target="../media/image69.GIF"/><Relationship Id="rId4" Type="http://schemas.openxmlformats.org/officeDocument/2006/relationships/image" Target="../media/image68.GIF"/><Relationship Id="rId3" Type="http://schemas.openxmlformats.org/officeDocument/2006/relationships/image" Target="../media/image67.GIF"/><Relationship Id="rId2" Type="http://schemas.openxmlformats.org/officeDocument/2006/relationships/image" Target="../media/image66.GIF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68.xml"/><Relationship Id="rId12" Type="http://schemas.openxmlformats.org/officeDocument/2006/relationships/image" Target="../media/image76.GIF"/><Relationship Id="rId11" Type="http://schemas.openxmlformats.org/officeDocument/2006/relationships/image" Target="../media/image75.GIF"/><Relationship Id="rId10" Type="http://schemas.openxmlformats.org/officeDocument/2006/relationships/image" Target="../media/image74.GIF"/><Relationship Id="rId1" Type="http://schemas.openxmlformats.org/officeDocument/2006/relationships/image" Target="../media/image65.GI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5.GIF"/><Relationship Id="rId8" Type="http://schemas.openxmlformats.org/officeDocument/2006/relationships/image" Target="../media/image84.GIF"/><Relationship Id="rId7" Type="http://schemas.openxmlformats.org/officeDocument/2006/relationships/image" Target="../media/image83.GIF"/><Relationship Id="rId6" Type="http://schemas.openxmlformats.org/officeDocument/2006/relationships/image" Target="../media/image82.GIF"/><Relationship Id="rId5" Type="http://schemas.openxmlformats.org/officeDocument/2006/relationships/image" Target="../media/image81.GIF"/><Relationship Id="rId4" Type="http://schemas.openxmlformats.org/officeDocument/2006/relationships/image" Target="../media/image80.GIF"/><Relationship Id="rId3" Type="http://schemas.openxmlformats.org/officeDocument/2006/relationships/image" Target="../media/image79.GIF"/><Relationship Id="rId2" Type="http://schemas.openxmlformats.org/officeDocument/2006/relationships/image" Target="../media/image78.GIF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69.xml"/><Relationship Id="rId16" Type="http://schemas.openxmlformats.org/officeDocument/2006/relationships/image" Target="../media/image91.GIF"/><Relationship Id="rId15" Type="http://schemas.openxmlformats.org/officeDocument/2006/relationships/image" Target="../media/image90.GIF"/><Relationship Id="rId14" Type="http://schemas.openxmlformats.org/officeDocument/2006/relationships/image" Target="../media/image89.GIF"/><Relationship Id="rId13" Type="http://schemas.openxmlformats.org/officeDocument/2006/relationships/image" Target="../media/image88.GIF"/><Relationship Id="rId12" Type="http://schemas.openxmlformats.org/officeDocument/2006/relationships/image" Target="../media/image87.GIF"/><Relationship Id="rId11" Type="http://schemas.openxmlformats.org/officeDocument/2006/relationships/image" Target="../media/image86.GIF"/><Relationship Id="rId10" Type="http://schemas.openxmlformats.org/officeDocument/2006/relationships/image" Target="../media/image42.GIF"/><Relationship Id="rId1" Type="http://schemas.openxmlformats.org/officeDocument/2006/relationships/image" Target="../media/image7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769620" y="1809750"/>
            <a:ext cx="101574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 b="1"/>
              <a:t>Please play our PPT to view </a:t>
            </a:r>
            <a:r>
              <a:rPr lang="en-US" altLang="zh-CN" sz="5400" b="1"/>
              <a:t>the GIF images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" name="图片 36" descr="gif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5020" y="1355725"/>
            <a:ext cx="1919603" cy="1080000"/>
          </a:xfrm>
          <a:prstGeom prst="rect">
            <a:avLst/>
          </a:prstGeom>
        </p:spPr>
      </p:pic>
      <p:pic>
        <p:nvPicPr>
          <p:cNvPr id="36" name="图片 35" descr="gif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3615" y="1355725"/>
            <a:ext cx="1919696" cy="1080000"/>
          </a:xfrm>
          <a:prstGeom prst="rect">
            <a:avLst/>
          </a:prstGeom>
        </p:spPr>
      </p:pic>
      <p:pic>
        <p:nvPicPr>
          <p:cNvPr id="35" name="图片 34" descr="gif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615" y="2625090"/>
            <a:ext cx="1919820" cy="1080000"/>
          </a:xfrm>
          <a:prstGeom prst="rect">
            <a:avLst/>
          </a:prstGeom>
        </p:spPr>
      </p:pic>
      <p:pic>
        <p:nvPicPr>
          <p:cNvPr id="4" name="图片 3" descr="gif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5020" y="2625090"/>
            <a:ext cx="1919573" cy="1080000"/>
          </a:xfrm>
          <a:prstGeom prst="rect">
            <a:avLst/>
          </a:prstGeom>
        </p:spPr>
      </p:pic>
      <p:pic>
        <p:nvPicPr>
          <p:cNvPr id="34" name="图片 33" descr="gif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5020" y="3858260"/>
            <a:ext cx="1919820" cy="1080000"/>
          </a:xfrm>
          <a:prstGeom prst="rect">
            <a:avLst/>
          </a:prstGeom>
        </p:spPr>
      </p:pic>
      <p:pic>
        <p:nvPicPr>
          <p:cNvPr id="33" name="图片 32" descr="gif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3615" y="3894455"/>
            <a:ext cx="1919820" cy="1080000"/>
          </a:xfrm>
          <a:prstGeom prst="rect">
            <a:avLst/>
          </a:prstGeom>
        </p:spPr>
      </p:pic>
      <p:pic>
        <p:nvPicPr>
          <p:cNvPr id="16" name="图片 15" descr="gif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15020" y="5163820"/>
            <a:ext cx="1919820" cy="1080000"/>
          </a:xfrm>
          <a:prstGeom prst="rect">
            <a:avLst/>
          </a:prstGeom>
        </p:spPr>
      </p:pic>
      <p:pic>
        <p:nvPicPr>
          <p:cNvPr id="12" name="图片 11" descr="gif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3615" y="5163820"/>
            <a:ext cx="1919820" cy="1080000"/>
          </a:xfrm>
          <a:prstGeom prst="rect">
            <a:avLst/>
          </a:prstGeom>
        </p:spPr>
      </p:pic>
      <p:pic>
        <p:nvPicPr>
          <p:cNvPr id="2" name="图片 1" descr="gif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16980" y="2625090"/>
            <a:ext cx="1920000" cy="1080000"/>
          </a:xfrm>
          <a:prstGeom prst="rect">
            <a:avLst/>
          </a:prstGeom>
        </p:spPr>
      </p:pic>
      <p:pic>
        <p:nvPicPr>
          <p:cNvPr id="25" name="图片 24" descr="gif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79855" y="1355725"/>
            <a:ext cx="1920000" cy="1080000"/>
          </a:xfrm>
          <a:prstGeom prst="rect">
            <a:avLst/>
          </a:prstGeom>
        </p:spPr>
      </p:pic>
      <p:pic>
        <p:nvPicPr>
          <p:cNvPr id="20" name="图片 19" descr="gif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79855" y="3894455"/>
            <a:ext cx="1920000" cy="1080000"/>
          </a:xfrm>
          <a:prstGeom prst="rect">
            <a:avLst/>
          </a:prstGeom>
        </p:spPr>
      </p:pic>
      <p:pic>
        <p:nvPicPr>
          <p:cNvPr id="17" name="图片 16" descr="gif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16980" y="3858260"/>
            <a:ext cx="1920000" cy="1080000"/>
          </a:xfrm>
          <a:prstGeom prst="rect">
            <a:avLst/>
          </a:prstGeom>
        </p:spPr>
      </p:pic>
      <p:pic>
        <p:nvPicPr>
          <p:cNvPr id="3" name="图片 2" descr="gif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79855" y="5163820"/>
            <a:ext cx="1920000" cy="1080000"/>
          </a:xfrm>
          <a:prstGeom prst="rect">
            <a:avLst/>
          </a:prstGeom>
        </p:spPr>
      </p:pic>
      <p:pic>
        <p:nvPicPr>
          <p:cNvPr id="8" name="图片 7" descr="gif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16980" y="5163820"/>
            <a:ext cx="1920000" cy="1080000"/>
          </a:xfrm>
          <a:prstGeom prst="rect">
            <a:avLst/>
          </a:prstGeom>
        </p:spPr>
      </p:pic>
      <p:pic>
        <p:nvPicPr>
          <p:cNvPr id="7" name="图片 6" descr="gif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79855" y="2625090"/>
            <a:ext cx="1920000" cy="1080000"/>
          </a:xfrm>
          <a:prstGeom prst="rect">
            <a:avLst/>
          </a:prstGeom>
        </p:spPr>
      </p:pic>
      <p:pic>
        <p:nvPicPr>
          <p:cNvPr id="5" name="图片 4" descr="gif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16980" y="1355725"/>
            <a:ext cx="1920000" cy="1080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83435" y="883920"/>
            <a:ext cx="669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GT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4133850" y="883920"/>
            <a:ext cx="729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Ours</a:t>
            </a:r>
            <a:endParaRPr lang="en-US" altLang="zh-CN" b="1"/>
          </a:p>
        </p:txBody>
      </p:sp>
      <p:sp>
        <p:nvSpPr>
          <p:cNvPr id="10" name="文本框 9"/>
          <p:cNvSpPr txBox="1"/>
          <p:nvPr/>
        </p:nvSpPr>
        <p:spPr>
          <a:xfrm>
            <a:off x="6915150" y="883920"/>
            <a:ext cx="669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GT</a:t>
            </a:r>
            <a:endParaRPr lang="en-US" altLang="zh-CN" b="1"/>
          </a:p>
        </p:txBody>
      </p:sp>
      <p:sp>
        <p:nvSpPr>
          <p:cNvPr id="11" name="文本框 10"/>
          <p:cNvSpPr txBox="1"/>
          <p:nvPr/>
        </p:nvSpPr>
        <p:spPr>
          <a:xfrm>
            <a:off x="8965565" y="883920"/>
            <a:ext cx="729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Ours</a:t>
            </a:r>
            <a:endParaRPr lang="en-US" altLang="zh-CN" b="1"/>
          </a:p>
        </p:txBody>
      </p:sp>
      <p:sp>
        <p:nvSpPr>
          <p:cNvPr id="13" name="文本框 12"/>
          <p:cNvSpPr txBox="1"/>
          <p:nvPr/>
        </p:nvSpPr>
        <p:spPr>
          <a:xfrm>
            <a:off x="414020" y="276860"/>
            <a:ext cx="5337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More samples</a:t>
            </a:r>
            <a:endParaRPr lang="en-US" altLang="zh-CN" sz="2800" b="1"/>
          </a:p>
        </p:txBody>
      </p:sp>
    </p:spTree>
    <p:custDataLst>
      <p:tags r:id="rId17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图片 19" descr="gif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2160" y="3900170"/>
            <a:ext cx="1919820" cy="1080000"/>
          </a:xfrm>
          <a:prstGeom prst="rect">
            <a:avLst/>
          </a:prstGeom>
        </p:spPr>
      </p:pic>
      <p:pic>
        <p:nvPicPr>
          <p:cNvPr id="29" name="图片 28" descr="gif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2160" y="2630805"/>
            <a:ext cx="1919820" cy="1080000"/>
          </a:xfrm>
          <a:prstGeom prst="rect">
            <a:avLst/>
          </a:prstGeom>
        </p:spPr>
      </p:pic>
      <p:pic>
        <p:nvPicPr>
          <p:cNvPr id="30" name="图片 29" descr="gif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2160" y="1361440"/>
            <a:ext cx="1919820" cy="1080000"/>
          </a:xfrm>
          <a:prstGeom prst="rect">
            <a:avLst/>
          </a:prstGeom>
        </p:spPr>
      </p:pic>
      <p:pic>
        <p:nvPicPr>
          <p:cNvPr id="26" name="图片 25" descr="gif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755" y="5169535"/>
            <a:ext cx="1919820" cy="1080000"/>
          </a:xfrm>
          <a:prstGeom prst="rect">
            <a:avLst/>
          </a:prstGeom>
        </p:spPr>
      </p:pic>
      <p:pic>
        <p:nvPicPr>
          <p:cNvPr id="38" name="图片 37" descr="gif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0755" y="1361440"/>
            <a:ext cx="1919820" cy="1080000"/>
          </a:xfrm>
          <a:prstGeom prst="rect">
            <a:avLst/>
          </a:prstGeom>
        </p:spPr>
      </p:pic>
      <p:pic>
        <p:nvPicPr>
          <p:cNvPr id="40" name="图片 39" descr="gif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0755" y="2630805"/>
            <a:ext cx="1919820" cy="1080000"/>
          </a:xfrm>
          <a:prstGeom prst="rect">
            <a:avLst/>
          </a:prstGeom>
        </p:spPr>
      </p:pic>
      <p:pic>
        <p:nvPicPr>
          <p:cNvPr id="22" name="图片 21" descr="gif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2160" y="5169535"/>
            <a:ext cx="1919820" cy="1080000"/>
          </a:xfrm>
          <a:prstGeom prst="rect">
            <a:avLst/>
          </a:prstGeom>
        </p:spPr>
      </p:pic>
      <p:pic>
        <p:nvPicPr>
          <p:cNvPr id="7" name="图片 6" descr="gif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0755" y="3900170"/>
            <a:ext cx="1919820" cy="1080000"/>
          </a:xfrm>
          <a:prstGeom prst="rect">
            <a:avLst/>
          </a:prstGeom>
        </p:spPr>
      </p:pic>
      <p:pic>
        <p:nvPicPr>
          <p:cNvPr id="37" name="图片 36" descr="gif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71600" y="2630805"/>
            <a:ext cx="1920000" cy="1080000"/>
          </a:xfrm>
          <a:prstGeom prst="rect">
            <a:avLst/>
          </a:prstGeom>
        </p:spPr>
      </p:pic>
      <p:pic>
        <p:nvPicPr>
          <p:cNvPr id="36" name="图片 35" descr="gif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71600" y="3900170"/>
            <a:ext cx="1920000" cy="1080000"/>
          </a:xfrm>
          <a:prstGeom prst="rect">
            <a:avLst/>
          </a:prstGeom>
        </p:spPr>
      </p:pic>
      <p:pic>
        <p:nvPicPr>
          <p:cNvPr id="23" name="图片 22" descr="gif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44590" y="3900170"/>
            <a:ext cx="1920000" cy="1080000"/>
          </a:xfrm>
          <a:prstGeom prst="rect">
            <a:avLst/>
          </a:prstGeom>
        </p:spPr>
      </p:pic>
      <p:pic>
        <p:nvPicPr>
          <p:cNvPr id="19" name="图片 18" descr="gif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44590" y="2630805"/>
            <a:ext cx="1920000" cy="1080000"/>
          </a:xfrm>
          <a:prstGeom prst="rect">
            <a:avLst/>
          </a:prstGeom>
        </p:spPr>
      </p:pic>
      <p:pic>
        <p:nvPicPr>
          <p:cNvPr id="18" name="图片 17" descr="gif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71600" y="1361440"/>
            <a:ext cx="1920000" cy="1080000"/>
          </a:xfrm>
          <a:prstGeom prst="rect">
            <a:avLst/>
          </a:prstGeom>
        </p:spPr>
      </p:pic>
      <p:pic>
        <p:nvPicPr>
          <p:cNvPr id="15" name="图片 14" descr="gif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44590" y="5169535"/>
            <a:ext cx="1920000" cy="1080000"/>
          </a:xfrm>
          <a:prstGeom prst="rect">
            <a:avLst/>
          </a:prstGeom>
        </p:spPr>
      </p:pic>
      <p:pic>
        <p:nvPicPr>
          <p:cNvPr id="12" name="图片 11" descr="gif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71600" y="5169535"/>
            <a:ext cx="1920000" cy="1080000"/>
          </a:xfrm>
          <a:prstGeom prst="rect">
            <a:avLst/>
          </a:prstGeom>
        </p:spPr>
      </p:pic>
      <p:pic>
        <p:nvPicPr>
          <p:cNvPr id="3" name="图片 2" descr="gif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44590" y="1361440"/>
            <a:ext cx="1920000" cy="1080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60575" y="889635"/>
            <a:ext cx="669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GT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4110990" y="889635"/>
            <a:ext cx="729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Ours</a:t>
            </a:r>
            <a:endParaRPr lang="en-US" altLang="zh-CN" b="1"/>
          </a:p>
        </p:txBody>
      </p:sp>
      <p:sp>
        <p:nvSpPr>
          <p:cNvPr id="2" name="文本框 1"/>
          <p:cNvSpPr txBox="1"/>
          <p:nvPr/>
        </p:nvSpPr>
        <p:spPr>
          <a:xfrm>
            <a:off x="6902450" y="889635"/>
            <a:ext cx="669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GT</a:t>
            </a:r>
            <a:endParaRPr lang="en-US" altLang="zh-CN" b="1"/>
          </a:p>
        </p:txBody>
      </p:sp>
      <p:sp>
        <p:nvSpPr>
          <p:cNvPr id="4" name="文本框 3"/>
          <p:cNvSpPr txBox="1"/>
          <p:nvPr/>
        </p:nvSpPr>
        <p:spPr>
          <a:xfrm>
            <a:off x="8952865" y="889635"/>
            <a:ext cx="729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Ours</a:t>
            </a:r>
            <a:endParaRPr lang="en-US" altLang="zh-CN" b="1"/>
          </a:p>
        </p:txBody>
      </p:sp>
    </p:spTree>
    <p:custDataLst>
      <p:tags r:id="rId1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" name="图片 30" descr="gif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885" y="5106670"/>
            <a:ext cx="1919820" cy="1080000"/>
          </a:xfrm>
          <a:prstGeom prst="rect">
            <a:avLst/>
          </a:prstGeom>
        </p:spPr>
      </p:pic>
      <p:pic>
        <p:nvPicPr>
          <p:cNvPr id="13" name="图片 12" descr="gif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885" y="3801110"/>
            <a:ext cx="1919820" cy="1080000"/>
          </a:xfrm>
          <a:prstGeom prst="rect">
            <a:avLst/>
          </a:prstGeom>
        </p:spPr>
      </p:pic>
      <p:pic>
        <p:nvPicPr>
          <p:cNvPr id="17" name="图片 16" descr="gif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885" y="2567940"/>
            <a:ext cx="1919820" cy="1080000"/>
          </a:xfrm>
          <a:prstGeom prst="rect">
            <a:avLst/>
          </a:prstGeom>
        </p:spPr>
      </p:pic>
      <p:pic>
        <p:nvPicPr>
          <p:cNvPr id="14" name="图片 13" descr="gif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7885" y="1298575"/>
            <a:ext cx="1919820" cy="1080000"/>
          </a:xfrm>
          <a:prstGeom prst="rect">
            <a:avLst/>
          </a:prstGeom>
        </p:spPr>
      </p:pic>
      <p:pic>
        <p:nvPicPr>
          <p:cNvPr id="21" name="图片 20" descr="gif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6480" y="5106670"/>
            <a:ext cx="1919820" cy="1080000"/>
          </a:xfrm>
          <a:prstGeom prst="rect">
            <a:avLst/>
          </a:prstGeom>
        </p:spPr>
      </p:pic>
      <p:pic>
        <p:nvPicPr>
          <p:cNvPr id="18" name="图片 17" descr="gif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6480" y="3837305"/>
            <a:ext cx="1919820" cy="1080000"/>
          </a:xfrm>
          <a:prstGeom prst="rect">
            <a:avLst/>
          </a:prstGeom>
        </p:spPr>
      </p:pic>
      <p:pic>
        <p:nvPicPr>
          <p:cNvPr id="23" name="图片 22" descr="gif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6480" y="2567940"/>
            <a:ext cx="1919820" cy="1080000"/>
          </a:xfrm>
          <a:prstGeom prst="rect">
            <a:avLst/>
          </a:prstGeom>
        </p:spPr>
      </p:pic>
      <p:pic>
        <p:nvPicPr>
          <p:cNvPr id="39" name="图片 38" descr="gif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6480" y="1298575"/>
            <a:ext cx="1919820" cy="1080000"/>
          </a:xfrm>
          <a:prstGeom prst="rect">
            <a:avLst/>
          </a:prstGeom>
        </p:spPr>
      </p:pic>
      <p:pic>
        <p:nvPicPr>
          <p:cNvPr id="33" name="图片 32" descr="gif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69390" y="5106670"/>
            <a:ext cx="1920000" cy="1080000"/>
          </a:xfrm>
          <a:prstGeom prst="rect">
            <a:avLst/>
          </a:prstGeom>
        </p:spPr>
      </p:pic>
      <p:pic>
        <p:nvPicPr>
          <p:cNvPr id="32" name="图片 31" descr="gif3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69390" y="1298575"/>
            <a:ext cx="1920000" cy="1080000"/>
          </a:xfrm>
          <a:prstGeom prst="rect">
            <a:avLst/>
          </a:prstGeom>
        </p:spPr>
      </p:pic>
      <p:pic>
        <p:nvPicPr>
          <p:cNvPr id="22" name="图片 21" descr="gif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69390" y="2567940"/>
            <a:ext cx="1920000" cy="1080000"/>
          </a:xfrm>
          <a:prstGeom prst="rect">
            <a:avLst/>
          </a:prstGeom>
        </p:spPr>
      </p:pic>
      <p:pic>
        <p:nvPicPr>
          <p:cNvPr id="2" name="图片 1" descr="gif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36665" y="2567940"/>
            <a:ext cx="1920000" cy="1080000"/>
          </a:xfrm>
          <a:prstGeom prst="rect">
            <a:avLst/>
          </a:prstGeom>
        </p:spPr>
      </p:pic>
      <p:pic>
        <p:nvPicPr>
          <p:cNvPr id="3" name="图片 2" descr="gif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69390" y="3837305"/>
            <a:ext cx="1920000" cy="1080000"/>
          </a:xfrm>
          <a:prstGeom prst="rect">
            <a:avLst/>
          </a:prstGeom>
        </p:spPr>
      </p:pic>
      <p:pic>
        <p:nvPicPr>
          <p:cNvPr id="11" name="图片 10" descr="gif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36665" y="1298575"/>
            <a:ext cx="1920000" cy="1080000"/>
          </a:xfrm>
          <a:prstGeom prst="rect">
            <a:avLst/>
          </a:prstGeom>
        </p:spPr>
      </p:pic>
      <p:pic>
        <p:nvPicPr>
          <p:cNvPr id="10" name="图片 9" descr="gif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36665" y="3801110"/>
            <a:ext cx="1920000" cy="1080000"/>
          </a:xfrm>
          <a:prstGeom prst="rect">
            <a:avLst/>
          </a:prstGeom>
        </p:spPr>
      </p:pic>
      <p:pic>
        <p:nvPicPr>
          <p:cNvPr id="40" name="图片 39" descr="gif3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36665" y="5106670"/>
            <a:ext cx="1920000" cy="1080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46300" y="826770"/>
            <a:ext cx="669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GT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4196715" y="826770"/>
            <a:ext cx="729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Ours</a:t>
            </a:r>
            <a:endParaRPr lang="en-US" altLang="zh-CN" b="1"/>
          </a:p>
        </p:txBody>
      </p:sp>
      <p:sp>
        <p:nvSpPr>
          <p:cNvPr id="4" name="文本框 3"/>
          <p:cNvSpPr txBox="1"/>
          <p:nvPr/>
        </p:nvSpPr>
        <p:spPr>
          <a:xfrm>
            <a:off x="6924040" y="826770"/>
            <a:ext cx="669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GT</a:t>
            </a:r>
            <a:endParaRPr lang="en-US" altLang="zh-CN" b="1"/>
          </a:p>
        </p:txBody>
      </p:sp>
      <p:sp>
        <p:nvSpPr>
          <p:cNvPr id="5" name="文本框 4"/>
          <p:cNvSpPr txBox="1"/>
          <p:nvPr/>
        </p:nvSpPr>
        <p:spPr>
          <a:xfrm>
            <a:off x="8974455" y="826770"/>
            <a:ext cx="729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Ours</a:t>
            </a:r>
            <a:endParaRPr lang="en-US" altLang="zh-CN" b="1"/>
          </a:p>
        </p:txBody>
      </p:sp>
    </p:spTree>
    <p:custDataLst>
      <p:tags r:id="rId1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gif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5083810"/>
            <a:ext cx="1919820" cy="1080000"/>
          </a:xfrm>
          <a:prstGeom prst="rect">
            <a:avLst/>
          </a:prstGeom>
        </p:spPr>
      </p:pic>
      <p:pic>
        <p:nvPicPr>
          <p:cNvPr id="10" name="图片 9" descr="gif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9775" y="3778250"/>
            <a:ext cx="1919820" cy="1080000"/>
          </a:xfrm>
          <a:prstGeom prst="rect">
            <a:avLst/>
          </a:prstGeom>
        </p:spPr>
      </p:pic>
      <p:pic>
        <p:nvPicPr>
          <p:cNvPr id="11" name="图片 10" descr="gif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9775" y="2545080"/>
            <a:ext cx="1919820" cy="1080000"/>
          </a:xfrm>
          <a:prstGeom prst="rect">
            <a:avLst/>
          </a:prstGeom>
        </p:spPr>
      </p:pic>
      <p:pic>
        <p:nvPicPr>
          <p:cNvPr id="12" name="图片 11" descr="gif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9775" y="1275715"/>
            <a:ext cx="1919820" cy="1080000"/>
          </a:xfrm>
          <a:prstGeom prst="rect">
            <a:avLst/>
          </a:prstGeom>
        </p:spPr>
      </p:pic>
      <p:pic>
        <p:nvPicPr>
          <p:cNvPr id="15" name="图片 14" descr="gif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8370" y="5083810"/>
            <a:ext cx="1919820" cy="1080000"/>
          </a:xfrm>
          <a:prstGeom prst="rect">
            <a:avLst/>
          </a:prstGeom>
        </p:spPr>
      </p:pic>
      <p:pic>
        <p:nvPicPr>
          <p:cNvPr id="24" name="图片 23" descr="gif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8370" y="3814445"/>
            <a:ext cx="1919820" cy="1080000"/>
          </a:xfrm>
          <a:prstGeom prst="rect">
            <a:avLst/>
          </a:prstGeom>
        </p:spPr>
      </p:pic>
      <p:pic>
        <p:nvPicPr>
          <p:cNvPr id="32" name="图片 31" descr="gif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8370" y="2545080"/>
            <a:ext cx="1919820" cy="1080000"/>
          </a:xfrm>
          <a:prstGeom prst="rect">
            <a:avLst/>
          </a:prstGeom>
        </p:spPr>
      </p:pic>
      <p:pic>
        <p:nvPicPr>
          <p:cNvPr id="28" name="图片 27" descr="gif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68370" y="1275715"/>
            <a:ext cx="1919820" cy="1080000"/>
          </a:xfrm>
          <a:prstGeom prst="rect">
            <a:avLst/>
          </a:prstGeom>
        </p:spPr>
      </p:pic>
      <p:pic>
        <p:nvPicPr>
          <p:cNvPr id="39" name="图片 38" descr="gif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27150" y="2545080"/>
            <a:ext cx="1920000" cy="1080000"/>
          </a:xfrm>
          <a:prstGeom prst="rect">
            <a:avLst/>
          </a:prstGeom>
        </p:spPr>
      </p:pic>
      <p:pic>
        <p:nvPicPr>
          <p:cNvPr id="35" name="图片 34" descr="gif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27150" y="3814445"/>
            <a:ext cx="1920000" cy="1080000"/>
          </a:xfrm>
          <a:prstGeom prst="rect">
            <a:avLst/>
          </a:prstGeom>
        </p:spPr>
      </p:pic>
      <p:pic>
        <p:nvPicPr>
          <p:cNvPr id="30" name="图片 29" descr="gif2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27150" y="5083810"/>
            <a:ext cx="1920000" cy="1080000"/>
          </a:xfrm>
          <a:prstGeom prst="rect">
            <a:avLst/>
          </a:prstGeom>
        </p:spPr>
      </p:pic>
      <p:pic>
        <p:nvPicPr>
          <p:cNvPr id="26" name="图片 25" descr="gif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54750" y="3778250"/>
            <a:ext cx="1920000" cy="1080000"/>
          </a:xfrm>
          <a:prstGeom prst="rect">
            <a:avLst/>
          </a:prstGeom>
        </p:spPr>
      </p:pic>
      <p:pic>
        <p:nvPicPr>
          <p:cNvPr id="13" name="图片 12" descr="gif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54750" y="5083810"/>
            <a:ext cx="1920000" cy="1080000"/>
          </a:xfrm>
          <a:prstGeom prst="rect">
            <a:avLst/>
          </a:prstGeom>
        </p:spPr>
      </p:pic>
      <p:pic>
        <p:nvPicPr>
          <p:cNvPr id="2" name="图片 1" descr="gif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27150" y="1275715"/>
            <a:ext cx="1920000" cy="1080000"/>
          </a:xfrm>
          <a:prstGeom prst="rect">
            <a:avLst/>
          </a:prstGeom>
        </p:spPr>
      </p:pic>
      <p:pic>
        <p:nvPicPr>
          <p:cNvPr id="6" name="图片 5" descr="gif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54750" y="1275715"/>
            <a:ext cx="1920000" cy="1080000"/>
          </a:xfrm>
          <a:prstGeom prst="rect">
            <a:avLst/>
          </a:prstGeom>
        </p:spPr>
      </p:pic>
      <p:pic>
        <p:nvPicPr>
          <p:cNvPr id="3" name="图片 2" descr="gif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54750" y="2545080"/>
            <a:ext cx="1920000" cy="1080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28190" y="803910"/>
            <a:ext cx="669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GT</a:t>
            </a:r>
            <a:endParaRPr lang="en-US" altLang="zh-CN" b="1"/>
          </a:p>
        </p:txBody>
      </p:sp>
      <p:sp>
        <p:nvSpPr>
          <p:cNvPr id="5" name="文本框 4"/>
          <p:cNvSpPr txBox="1"/>
          <p:nvPr/>
        </p:nvSpPr>
        <p:spPr>
          <a:xfrm>
            <a:off x="4078605" y="803910"/>
            <a:ext cx="729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Ours</a:t>
            </a:r>
            <a:endParaRPr lang="en-US" altLang="zh-CN" b="1"/>
          </a:p>
        </p:txBody>
      </p:sp>
      <p:sp>
        <p:nvSpPr>
          <p:cNvPr id="7" name="文本框 6"/>
          <p:cNvSpPr txBox="1"/>
          <p:nvPr/>
        </p:nvSpPr>
        <p:spPr>
          <a:xfrm>
            <a:off x="6829425" y="803910"/>
            <a:ext cx="669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GT</a:t>
            </a:r>
            <a:endParaRPr lang="en-US" altLang="zh-CN" b="1"/>
          </a:p>
        </p:txBody>
      </p:sp>
      <p:sp>
        <p:nvSpPr>
          <p:cNvPr id="8" name="文本框 7"/>
          <p:cNvSpPr txBox="1"/>
          <p:nvPr/>
        </p:nvSpPr>
        <p:spPr>
          <a:xfrm>
            <a:off x="8879840" y="803910"/>
            <a:ext cx="729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Ours</a:t>
            </a:r>
            <a:endParaRPr lang="en-US" altLang="zh-CN" b="1"/>
          </a:p>
        </p:txBody>
      </p:sp>
    </p:spTree>
    <p:custDataLst>
      <p:tags r:id="rId1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gif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8655" y="1474470"/>
            <a:ext cx="1919820" cy="1080000"/>
          </a:xfrm>
          <a:prstGeom prst="rect">
            <a:avLst/>
          </a:prstGeom>
        </p:spPr>
      </p:pic>
      <p:pic>
        <p:nvPicPr>
          <p:cNvPr id="6" name="图片 5" descr="gif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900" y="1474470"/>
            <a:ext cx="1919820" cy="1080000"/>
          </a:xfrm>
          <a:prstGeom prst="rect">
            <a:avLst/>
          </a:prstGeom>
        </p:spPr>
      </p:pic>
      <p:pic>
        <p:nvPicPr>
          <p:cNvPr id="38" name="图片 37" descr="gif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200" y="1474470"/>
            <a:ext cx="1920000" cy="1080000"/>
          </a:xfrm>
          <a:prstGeom prst="rect">
            <a:avLst/>
          </a:prstGeom>
        </p:spPr>
      </p:pic>
      <p:pic>
        <p:nvPicPr>
          <p:cNvPr id="27" name="图片 26" descr="gif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6010" y="1474470"/>
            <a:ext cx="1920000" cy="1080000"/>
          </a:xfrm>
          <a:prstGeom prst="rect">
            <a:avLst/>
          </a:prstGeom>
        </p:spPr>
      </p:pic>
      <p:pic>
        <p:nvPicPr>
          <p:cNvPr id="31" name="图片 30" descr="gif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6200" y="4154170"/>
            <a:ext cx="1920000" cy="1080000"/>
          </a:xfrm>
          <a:prstGeom prst="rect">
            <a:avLst/>
          </a:prstGeom>
        </p:spPr>
      </p:pic>
      <p:pic>
        <p:nvPicPr>
          <p:cNvPr id="29" name="图片 28" descr="gif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6010" y="2814320"/>
            <a:ext cx="1920000" cy="1080000"/>
          </a:xfrm>
          <a:prstGeom prst="rect">
            <a:avLst/>
          </a:prstGeom>
        </p:spPr>
      </p:pic>
      <p:pic>
        <p:nvPicPr>
          <p:cNvPr id="28" name="图片 27" descr="gif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6010" y="4154170"/>
            <a:ext cx="1920000" cy="1080000"/>
          </a:xfrm>
          <a:prstGeom prst="rect">
            <a:avLst/>
          </a:prstGeom>
        </p:spPr>
      </p:pic>
      <p:pic>
        <p:nvPicPr>
          <p:cNvPr id="4" name="图片 3" descr="gif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46200" y="2814320"/>
            <a:ext cx="1920000" cy="1080000"/>
          </a:xfrm>
          <a:prstGeom prst="rect">
            <a:avLst/>
          </a:prstGeom>
        </p:spPr>
      </p:pic>
      <p:pic>
        <p:nvPicPr>
          <p:cNvPr id="3" name="图片 2" descr="gif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17265" y="2814320"/>
            <a:ext cx="1920000" cy="1080000"/>
          </a:xfrm>
          <a:prstGeom prst="rect">
            <a:avLst/>
          </a:prstGeom>
        </p:spPr>
      </p:pic>
      <p:pic>
        <p:nvPicPr>
          <p:cNvPr id="7" name="图片 6" descr="gif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88655" y="4154170"/>
            <a:ext cx="1920000" cy="1080000"/>
          </a:xfrm>
          <a:prstGeom prst="rect">
            <a:avLst/>
          </a:prstGeom>
        </p:spPr>
      </p:pic>
      <p:pic>
        <p:nvPicPr>
          <p:cNvPr id="8" name="图片 7" descr="gif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88655" y="2814320"/>
            <a:ext cx="1920000" cy="1080000"/>
          </a:xfrm>
          <a:prstGeom prst="rect">
            <a:avLst/>
          </a:prstGeom>
        </p:spPr>
      </p:pic>
      <p:pic>
        <p:nvPicPr>
          <p:cNvPr id="9" name="图片 8" descr="gif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17265" y="4154170"/>
            <a:ext cx="1920000" cy="1080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077720" y="1061085"/>
            <a:ext cx="669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GT</a:t>
            </a:r>
            <a:endParaRPr lang="en-US" altLang="zh-CN" b="1"/>
          </a:p>
        </p:txBody>
      </p:sp>
      <p:sp>
        <p:nvSpPr>
          <p:cNvPr id="11" name="文本框 10"/>
          <p:cNvSpPr txBox="1"/>
          <p:nvPr/>
        </p:nvSpPr>
        <p:spPr>
          <a:xfrm>
            <a:off x="4128135" y="1061085"/>
            <a:ext cx="729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Ours</a:t>
            </a:r>
            <a:endParaRPr lang="en-US" altLang="zh-CN" b="1"/>
          </a:p>
        </p:txBody>
      </p:sp>
      <p:sp>
        <p:nvSpPr>
          <p:cNvPr id="12" name="文本框 11"/>
          <p:cNvSpPr txBox="1"/>
          <p:nvPr/>
        </p:nvSpPr>
        <p:spPr>
          <a:xfrm>
            <a:off x="6728460" y="1061085"/>
            <a:ext cx="669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GT</a:t>
            </a:r>
            <a:endParaRPr lang="en-US" altLang="zh-CN" b="1"/>
          </a:p>
        </p:txBody>
      </p:sp>
      <p:sp>
        <p:nvSpPr>
          <p:cNvPr id="13" name="文本框 12"/>
          <p:cNvSpPr txBox="1"/>
          <p:nvPr/>
        </p:nvSpPr>
        <p:spPr>
          <a:xfrm>
            <a:off x="8778875" y="1061085"/>
            <a:ext cx="729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Ours</a:t>
            </a:r>
            <a:endParaRPr lang="en-US" altLang="zh-CN" b="1"/>
          </a:p>
        </p:txBody>
      </p:sp>
    </p:spTree>
    <p:custDataLst>
      <p:tags r:id="rId1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图片 23" descr="gi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4385" y="5163820"/>
            <a:ext cx="1920000" cy="1080000"/>
          </a:xfrm>
          <a:prstGeom prst="rect">
            <a:avLst/>
          </a:prstGeom>
        </p:spPr>
      </p:pic>
      <p:pic>
        <p:nvPicPr>
          <p:cNvPr id="18" name="图片 17" descr="gif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3615" y="3894455"/>
            <a:ext cx="1920000" cy="1080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83435" y="883920"/>
            <a:ext cx="669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GT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4133850" y="883920"/>
            <a:ext cx="729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Ours</a:t>
            </a:r>
            <a:endParaRPr lang="en-US" altLang="zh-CN" b="1"/>
          </a:p>
        </p:txBody>
      </p:sp>
      <p:sp>
        <p:nvSpPr>
          <p:cNvPr id="10" name="文本框 9"/>
          <p:cNvSpPr txBox="1"/>
          <p:nvPr/>
        </p:nvSpPr>
        <p:spPr>
          <a:xfrm>
            <a:off x="6915150" y="883920"/>
            <a:ext cx="669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GT</a:t>
            </a:r>
            <a:endParaRPr lang="en-US" altLang="zh-CN" b="1"/>
          </a:p>
        </p:txBody>
      </p:sp>
      <p:sp>
        <p:nvSpPr>
          <p:cNvPr id="11" name="文本框 10"/>
          <p:cNvSpPr txBox="1"/>
          <p:nvPr/>
        </p:nvSpPr>
        <p:spPr>
          <a:xfrm>
            <a:off x="8965565" y="883920"/>
            <a:ext cx="729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Ours</a:t>
            </a:r>
            <a:endParaRPr lang="en-US" altLang="zh-CN" b="1"/>
          </a:p>
        </p:txBody>
      </p:sp>
      <p:sp>
        <p:nvSpPr>
          <p:cNvPr id="13" name="文本框 12"/>
          <p:cNvSpPr txBox="1"/>
          <p:nvPr/>
        </p:nvSpPr>
        <p:spPr>
          <a:xfrm>
            <a:off x="414020" y="276860"/>
            <a:ext cx="5337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Fail cases</a:t>
            </a:r>
            <a:endParaRPr lang="en-US" altLang="zh-CN" sz="2800" b="1"/>
          </a:p>
        </p:txBody>
      </p:sp>
      <p:pic>
        <p:nvPicPr>
          <p:cNvPr id="2" name="图片 1" descr="gif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855" y="1359535"/>
            <a:ext cx="1920000" cy="1080000"/>
          </a:xfrm>
          <a:prstGeom prst="rect">
            <a:avLst/>
          </a:prstGeom>
        </p:spPr>
      </p:pic>
      <p:pic>
        <p:nvPicPr>
          <p:cNvPr id="3" name="图片 2" descr="gif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6980" y="1355725"/>
            <a:ext cx="1920000" cy="1080000"/>
          </a:xfrm>
          <a:prstGeom prst="rect">
            <a:avLst/>
          </a:prstGeom>
        </p:spPr>
      </p:pic>
      <p:pic>
        <p:nvPicPr>
          <p:cNvPr id="4" name="图片 3" descr="gif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9855" y="3894455"/>
            <a:ext cx="1920000" cy="1080000"/>
          </a:xfrm>
          <a:prstGeom prst="rect">
            <a:avLst/>
          </a:prstGeom>
        </p:spPr>
      </p:pic>
      <p:pic>
        <p:nvPicPr>
          <p:cNvPr id="5" name="图片 4" descr="gif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9855" y="5166995"/>
            <a:ext cx="1920000" cy="1080000"/>
          </a:xfrm>
          <a:prstGeom prst="rect">
            <a:avLst/>
          </a:prstGeom>
        </p:spPr>
      </p:pic>
      <p:pic>
        <p:nvPicPr>
          <p:cNvPr id="7" name="图片 6" descr="gif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6980" y="2625090"/>
            <a:ext cx="1920000" cy="1080000"/>
          </a:xfrm>
          <a:prstGeom prst="rect">
            <a:avLst/>
          </a:prstGeom>
        </p:spPr>
      </p:pic>
      <p:pic>
        <p:nvPicPr>
          <p:cNvPr id="8" name="图片 7" descr="gif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9855" y="2621915"/>
            <a:ext cx="1920000" cy="1080000"/>
          </a:xfrm>
          <a:prstGeom prst="rect">
            <a:avLst/>
          </a:prstGeom>
        </p:spPr>
      </p:pic>
      <p:pic>
        <p:nvPicPr>
          <p:cNvPr id="12" name="图片 11" descr="gif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16980" y="3894455"/>
            <a:ext cx="1920000" cy="1080000"/>
          </a:xfrm>
          <a:prstGeom prst="rect">
            <a:avLst/>
          </a:prstGeom>
        </p:spPr>
      </p:pic>
      <p:pic>
        <p:nvPicPr>
          <p:cNvPr id="16" name="图片 15" descr="gif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16980" y="5163820"/>
            <a:ext cx="1920000" cy="1080000"/>
          </a:xfrm>
          <a:prstGeom prst="rect">
            <a:avLst/>
          </a:prstGeom>
        </p:spPr>
      </p:pic>
      <p:pic>
        <p:nvPicPr>
          <p:cNvPr id="17" name="图片 16" descr="gif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14385" y="2625090"/>
            <a:ext cx="1920000" cy="1080000"/>
          </a:xfrm>
          <a:prstGeom prst="rect">
            <a:avLst/>
          </a:prstGeom>
        </p:spPr>
      </p:pic>
      <p:pic>
        <p:nvPicPr>
          <p:cNvPr id="20" name="图片 19" descr="gif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23615" y="5166995"/>
            <a:ext cx="1920000" cy="1080000"/>
          </a:xfrm>
          <a:prstGeom prst="rect">
            <a:avLst/>
          </a:prstGeom>
        </p:spPr>
      </p:pic>
      <p:pic>
        <p:nvPicPr>
          <p:cNvPr id="25" name="图片 24" descr="gif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14385" y="3894455"/>
            <a:ext cx="1920000" cy="1080000"/>
          </a:xfrm>
          <a:prstGeom prst="rect">
            <a:avLst/>
          </a:prstGeom>
        </p:spPr>
      </p:pic>
      <p:pic>
        <p:nvPicPr>
          <p:cNvPr id="33" name="图片 32" descr="gif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23615" y="1349375"/>
            <a:ext cx="1920000" cy="1080000"/>
          </a:xfrm>
          <a:prstGeom prst="rect">
            <a:avLst/>
          </a:prstGeom>
        </p:spPr>
      </p:pic>
      <p:pic>
        <p:nvPicPr>
          <p:cNvPr id="34" name="图片 33" descr="gif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14385" y="1355725"/>
            <a:ext cx="1920000" cy="1080000"/>
          </a:xfrm>
          <a:prstGeom prst="rect">
            <a:avLst/>
          </a:prstGeom>
        </p:spPr>
      </p:pic>
      <p:pic>
        <p:nvPicPr>
          <p:cNvPr id="35" name="图片 34" descr="gif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23615" y="2621915"/>
            <a:ext cx="1920000" cy="108000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commondata" val="eyJoZGlkIjoiMzk0NmY0ODk4NTI2YzczNzhlYzgzNWE3ZmJhZjYwMzk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WPS 演示</Application>
  <PresentationFormat>宽屏</PresentationFormat>
  <Paragraphs>54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haogram</cp:lastModifiedBy>
  <cp:revision>159</cp:revision>
  <dcterms:created xsi:type="dcterms:W3CDTF">2019-06-19T02:08:00Z</dcterms:created>
  <dcterms:modified xsi:type="dcterms:W3CDTF">2024-05-22T16:12:11Z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5159BE6CF2AB49F2AAEA00D5587A9904_13</vt:lpwstr>
  </property>
</Properties>
</file>