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85" d="100"/>
          <a:sy n="85" d="100"/>
        </p:scale>
        <p:origin x="48" y="2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1F630-E048-D4F5-9036-A68530F88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970A0B-7CCB-01AA-03DF-F0DAB67A89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142C44-4A42-313F-EF3F-BCFABBF64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9D9F-9AEC-46E1-BD61-E2F7858EAB47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2888B4-2112-6FD8-6252-D5C5E328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B70E74-8119-487A-8CAD-57F7FEBB4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F001-1D38-46E6-8FE2-3FE12573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048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B47B6-A0C4-BB50-9FCF-D2593CEB7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1E86AE-BA24-EB92-1A86-B5FC195E34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A8C38-94C1-2AF9-FC0B-C84FE89FA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9D9F-9AEC-46E1-BD61-E2F7858EAB47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81250D-14B5-E9E5-76F3-E7D900C8C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7727CA-DC28-42A8-6161-A72A19F98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F001-1D38-46E6-8FE2-3FE12573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25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682098-5641-3EBF-094D-5C39E524DE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872181-F601-5F78-013E-772C02F19A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DECF6-2D53-A998-BE46-E9DD85540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9D9F-9AEC-46E1-BD61-E2F7858EAB47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437E6-C26C-CE10-737D-1D7589C0F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EF3166-0DD9-06A3-3A70-7C48C22BD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F001-1D38-46E6-8FE2-3FE12573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075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311AB-3651-D611-989B-6612E9919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C6A1C-9CAF-53DF-7882-ACC85E628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313CDF-5274-DB02-99DA-7C6C6E623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9D9F-9AEC-46E1-BD61-E2F7858EAB47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2812B7-6BE1-21DD-9058-DDB7149B1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0B8E92-E0B1-949B-B531-699F85D33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F001-1D38-46E6-8FE2-3FE12573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9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28FA0-D2AA-BB32-0AF7-7590E114A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D3C69A-FEDA-7FF2-9B20-EB0A0C14E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9264A2-3BDE-1087-A8DB-BF8EC2A5C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9D9F-9AEC-46E1-BD61-E2F7858EAB47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AA942-859A-A7B3-B6EC-40DE5A410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99526-D98D-6714-C0C5-6ACE947D1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F001-1D38-46E6-8FE2-3FE12573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411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00A81-4C3F-2A32-0706-3F755D39D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0FC05-0F89-5510-5DBD-83ED2402BC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75442B-1C11-C4C6-A0FA-65268D3E6B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29F393-A923-CDD6-723B-56F5ADE04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9D9F-9AEC-46E1-BD61-E2F7858EAB47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575045-B9B2-7793-5771-D1259EB96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488BBD-4E73-BE84-DB25-9C08E1863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F001-1D38-46E6-8FE2-3FE12573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206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9641-DFA3-CF27-F3AA-EB1CCCFD0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390F0-2D9C-5014-30E6-CB00D49E35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EA84BA-913C-1C93-180E-C607AC5B78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6D36F2-1E14-C1F9-5DFA-B375236346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CD52CA-FF00-7AB2-26A9-A3E75DF376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59607A-4575-CA3E-415A-F7A1C6CC4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9D9F-9AEC-46E1-BD61-E2F7858EAB47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9F8AB1-4FA4-0B62-7804-9C22CCBF9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469DFD-436F-B81C-91F8-39384B128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F001-1D38-46E6-8FE2-3FE12573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7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CD6E4-E504-6BE9-A365-6C5BC901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29BE74-F4DF-1323-C3AE-406F52052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9D9F-9AEC-46E1-BD61-E2F7858EAB47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A76FF1-CC5B-FE02-8E99-1157ACFDF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90018B-C747-91D0-A650-867DBF62D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F001-1D38-46E6-8FE2-3FE12573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02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1218AF-0D46-60A4-63C5-407F5DB8F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9D9F-9AEC-46E1-BD61-E2F7858EAB47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296076-7B8E-1FB8-F84F-C687E6044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7CED16-7CF9-E0D8-CF02-ED2E3904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F001-1D38-46E6-8FE2-3FE12573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622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A7989-AF58-777B-6BCF-0B468A897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54656-6504-CCD9-E6F7-A140F80F3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05A36B-7B62-2BF8-A162-CB4842A56B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066300-D00F-E34A-9BFC-94B1916E6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9D9F-9AEC-46E1-BD61-E2F7858EAB47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399C8F-BFFB-E84E-7612-9DC707EC7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50180C-99AD-FC14-8C5D-ABBD4166E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F001-1D38-46E6-8FE2-3FE12573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373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D5CF4-B563-0DA3-A9F9-FD31C109C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C85567-4F6E-0DDB-520F-EC6A3A0769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94349E-FBF5-CD9C-08D9-1F4FBDE8B1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49B251-11A0-FDCB-F21F-A367F54DC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9D9F-9AEC-46E1-BD61-E2F7858EAB47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474E0E-8E4A-4DDF-F1EF-D73D88F46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CCDF2A-F5E1-9B47-450D-4E52AA6AB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AF001-1D38-46E6-8FE2-3FE12573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050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ADCBDA-F4DF-7EE4-CF58-64ED7C68A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2ACC02-17C5-CE96-0DCF-AA8B47F4BA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AA5D3A-A967-3905-B5BF-2DBCD1F1F7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39D9F-9AEC-46E1-BD61-E2F7858EAB47}" type="datetimeFigureOut">
              <a:rPr lang="en-US" smtClean="0"/>
              <a:t>5/26/2022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F6D2F-2CFF-5CDC-8EE6-0600A1FEE1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757D43-BBFE-32E5-833C-7F714DC4CD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F001-1D38-46E6-8FE2-3FE12573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542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5" Type="http://schemas.microsoft.com/office/2007/relationships/media" Target="../media/media3.mp4"/><Relationship Id="rId10" Type="http://schemas.openxmlformats.org/officeDocument/2006/relationships/image" Target="../media/image3.png"/><Relationship Id="rId4" Type="http://schemas.openxmlformats.org/officeDocument/2006/relationships/video" Target="../media/media2.mp4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5DE0F-B6D2-14B0-5F94-6B7DC674C0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Qualitative examples for </a:t>
            </a:r>
            <a:br>
              <a:rPr lang="en-US" sz="3200" dirty="0"/>
            </a:br>
            <a:r>
              <a:rPr lang="en-US" sz="3200" b="0" i="0" dirty="0">
                <a:effectLst/>
                <a:latin typeface="Arial" panose="020B0604020202020204" pitchFamily="34" charset="0"/>
              </a:rPr>
              <a:t>AVLEN: Audio-Visual-Language Embodied</a:t>
            </a:r>
            <a:br>
              <a:rPr lang="en-US" sz="3200" dirty="0"/>
            </a:br>
            <a:r>
              <a:rPr lang="en-US" sz="3200" b="0" i="0" dirty="0">
                <a:effectLst/>
                <a:latin typeface="Arial" panose="020B0604020202020204" pitchFamily="34" charset="0"/>
              </a:rPr>
              <a:t>Navigation in 3D Environments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54930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4otMbVnkk_15330_picture_spl1.00">
            <a:hlinkClick r:id="" action="ppaction://media"/>
            <a:extLst>
              <a:ext uri="{FF2B5EF4-FFF2-40B4-BE49-F238E27FC236}">
                <a16:creationId xmlns:a16="http://schemas.microsoft.com/office/drawing/2014/main" id="{4DE58810-053B-4AFA-4647-BA24D9759E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09059" y="646997"/>
            <a:ext cx="4953212" cy="2379029"/>
          </a:xfrm>
          <a:prstGeom prst="rect">
            <a:avLst/>
          </a:prstGeom>
        </p:spPr>
      </p:pic>
      <p:pic>
        <p:nvPicPr>
          <p:cNvPr id="4" name="pa4otMbVnkk_15330_picture_spl0.00_jask">
            <a:hlinkClick r:id="" action="ppaction://media"/>
            <a:extLst>
              <a:ext uri="{FF2B5EF4-FFF2-40B4-BE49-F238E27FC236}">
                <a16:creationId xmlns:a16="http://schemas.microsoft.com/office/drawing/2014/main" id="{279C8AF9-3EB1-E5D3-4380-17E7972EAFF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22269" y="3772603"/>
            <a:ext cx="5076825" cy="2438400"/>
          </a:xfrm>
          <a:prstGeom prst="rect">
            <a:avLst/>
          </a:prstGeom>
        </p:spPr>
      </p:pic>
      <p:pic>
        <p:nvPicPr>
          <p:cNvPr id="5" name="pa4otMbVnkk_15330_picture_spl0.00_savi">
            <a:hlinkClick r:id="" action="ppaction://media"/>
            <a:extLst>
              <a:ext uri="{FF2B5EF4-FFF2-40B4-BE49-F238E27FC236}">
                <a16:creationId xmlns:a16="http://schemas.microsoft.com/office/drawing/2014/main" id="{A0F7DB80-22F8-119F-CFDA-F2AB83DAECA0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15365" y="3772603"/>
            <a:ext cx="5076825" cy="2438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CB0897-A0B5-A92A-2B8D-507B642A7346}"/>
              </a:ext>
            </a:extLst>
          </p:cNvPr>
          <p:cNvSpPr txBox="1"/>
          <p:nvPr/>
        </p:nvSpPr>
        <p:spPr>
          <a:xfrm>
            <a:off x="924715" y="131346"/>
            <a:ext cx="5085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pa4otMbVnkk_15330_picture_spl1.00.mp4 (AVLEN)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DBAF3A-0F59-5571-214F-816A429FDCBB}"/>
              </a:ext>
            </a:extLst>
          </p:cNvPr>
          <p:cNvSpPr txBox="1"/>
          <p:nvPr/>
        </p:nvSpPr>
        <p:spPr>
          <a:xfrm>
            <a:off x="667569" y="3349442"/>
            <a:ext cx="61595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pa4otMbVnkk_15330_picture_spl0.00_savi.mp4 (only audio-goal)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57E774-774E-2DA9-ADB2-0236A5638DF5}"/>
              </a:ext>
            </a:extLst>
          </p:cNvPr>
          <p:cNvSpPr txBox="1"/>
          <p:nvPr/>
        </p:nvSpPr>
        <p:spPr>
          <a:xfrm>
            <a:off x="6647038" y="3384923"/>
            <a:ext cx="577496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pa4otMbVnkk_15330_picture_spl0.00_jask.mp4 (model uncertainty)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1CB2AF-C3F9-D965-B927-7F6176EBB560}"/>
              </a:ext>
            </a:extLst>
          </p:cNvPr>
          <p:cNvSpPr txBox="1"/>
          <p:nvPr/>
        </p:nvSpPr>
        <p:spPr>
          <a:xfrm>
            <a:off x="6484947" y="500678"/>
            <a:ext cx="5127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Example episode of navigation towards a sounding picture. Using only goal-based navigation policy fails. However, AVLEN is able to reach the sounding object using language instruction appropriately.</a:t>
            </a:r>
          </a:p>
        </p:txBody>
      </p:sp>
    </p:spTree>
    <p:extLst>
      <p:ext uri="{BB962C8B-B14F-4D97-AF65-F5344CB8AC3E}">
        <p14:creationId xmlns:p14="http://schemas.microsoft.com/office/powerpoint/2010/main" val="241109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20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5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zynW3qQPVF_22767_cabinet_spl0.31">
            <a:hlinkClick r:id="" action="ppaction://media"/>
            <a:extLst>
              <a:ext uri="{FF2B5EF4-FFF2-40B4-BE49-F238E27FC236}">
                <a16:creationId xmlns:a16="http://schemas.microsoft.com/office/drawing/2014/main" id="{E04CFE3A-C0E6-9113-D66E-52DCC029BD1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78046" y="2006374"/>
            <a:ext cx="7798161" cy="33337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413EBDC-5654-8ED7-1BD6-0FBB136AC858}"/>
              </a:ext>
            </a:extLst>
          </p:cNvPr>
          <p:cNvSpPr txBox="1"/>
          <p:nvPr/>
        </p:nvSpPr>
        <p:spPr>
          <a:xfrm>
            <a:off x="2835503" y="1194747"/>
            <a:ext cx="68832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fzynW3qQPVF_22767_cabinet_spl0.31.mp4</a:t>
            </a:r>
          </a:p>
          <a:p>
            <a:pPr algn="ctr"/>
            <a:r>
              <a:rPr lang="en-US" dirty="0"/>
              <a:t>Video of an agent following sound coming from cabinet using AVLEN.</a:t>
            </a:r>
          </a:p>
        </p:txBody>
      </p:sp>
    </p:spTree>
    <p:extLst>
      <p:ext uri="{BB962C8B-B14F-4D97-AF65-F5344CB8AC3E}">
        <p14:creationId xmlns:p14="http://schemas.microsoft.com/office/powerpoint/2010/main" val="134373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tcxE69GiFV_2648_cabinet_spl1.00">
            <a:hlinkClick r:id="" action="ppaction://media"/>
            <a:extLst>
              <a:ext uri="{FF2B5EF4-FFF2-40B4-BE49-F238E27FC236}">
                <a16:creationId xmlns:a16="http://schemas.microsoft.com/office/drawing/2014/main" id="{89871497-CF73-42E1-2905-FFEBFB3E83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78421" y="1692755"/>
            <a:ext cx="7174054" cy="33897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772834-C78E-EA97-61DA-C601A3555E3A}"/>
              </a:ext>
            </a:extLst>
          </p:cNvPr>
          <p:cNvSpPr txBox="1"/>
          <p:nvPr/>
        </p:nvSpPr>
        <p:spPr>
          <a:xfrm>
            <a:off x="2548493" y="794247"/>
            <a:ext cx="70950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jtcxE69GiFV_2648_cabinet_spl1.00.mp4</a:t>
            </a:r>
          </a:p>
          <a:p>
            <a:pPr algn="ctr"/>
            <a:r>
              <a:rPr lang="en-US" dirty="0"/>
              <a:t>Video of an agent following sound coming from cabinet using AVLEN.</a:t>
            </a:r>
          </a:p>
        </p:txBody>
      </p:sp>
    </p:spTree>
    <p:extLst>
      <p:ext uri="{BB962C8B-B14F-4D97-AF65-F5344CB8AC3E}">
        <p14:creationId xmlns:p14="http://schemas.microsoft.com/office/powerpoint/2010/main" val="205234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4otMbVnkk_14394_picture_spl0.14">
            <a:hlinkClick r:id="" action="ppaction://media"/>
            <a:extLst>
              <a:ext uri="{FF2B5EF4-FFF2-40B4-BE49-F238E27FC236}">
                <a16:creationId xmlns:a16="http://schemas.microsoft.com/office/drawing/2014/main" id="{F0D5A48D-CB90-D903-42D0-F9DC6BA5705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92712" y="2001065"/>
            <a:ext cx="6782267" cy="32554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ED5090-CE5E-CB20-7E56-636954CAFB4C}"/>
              </a:ext>
            </a:extLst>
          </p:cNvPr>
          <p:cNvSpPr txBox="1"/>
          <p:nvPr/>
        </p:nvSpPr>
        <p:spPr>
          <a:xfrm>
            <a:off x="2769846" y="1097176"/>
            <a:ext cx="67822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pa4otMbVnkk_14394_picture_spl0.14.mp4</a:t>
            </a:r>
          </a:p>
          <a:p>
            <a:pPr algn="ctr"/>
            <a:r>
              <a:rPr lang="en-US" dirty="0"/>
              <a:t>Video of an agent following sound coming from picture using AVLEN.</a:t>
            </a:r>
          </a:p>
        </p:txBody>
      </p:sp>
    </p:spTree>
    <p:extLst>
      <p:ext uri="{BB962C8B-B14F-4D97-AF65-F5344CB8AC3E}">
        <p14:creationId xmlns:p14="http://schemas.microsoft.com/office/powerpoint/2010/main" val="201315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0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4otMbVnkk_22608_cushion_spl0.88">
            <a:hlinkClick r:id="" action="ppaction://media"/>
            <a:extLst>
              <a:ext uri="{FF2B5EF4-FFF2-40B4-BE49-F238E27FC236}">
                <a16:creationId xmlns:a16="http://schemas.microsoft.com/office/drawing/2014/main" id="{751B6E38-17A4-6D79-2909-F6FCE169C43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62370" y="2063944"/>
            <a:ext cx="7067259" cy="33944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612A77-5C9A-BCC5-3121-F854B00EC338}"/>
              </a:ext>
            </a:extLst>
          </p:cNvPr>
          <p:cNvSpPr txBox="1"/>
          <p:nvPr/>
        </p:nvSpPr>
        <p:spPr>
          <a:xfrm>
            <a:off x="2787057" y="900833"/>
            <a:ext cx="68425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pa4otMbVnkk_22608_cushion_spl0.88.mp4</a:t>
            </a:r>
          </a:p>
          <a:p>
            <a:pPr algn="ctr"/>
            <a:r>
              <a:rPr lang="en-US" dirty="0"/>
              <a:t>Video of an agent following sound coming from cushion using AVLEN.</a:t>
            </a:r>
          </a:p>
        </p:txBody>
      </p:sp>
    </p:spTree>
    <p:extLst>
      <p:ext uri="{BB962C8B-B14F-4D97-AF65-F5344CB8AC3E}">
        <p14:creationId xmlns:p14="http://schemas.microsoft.com/office/powerpoint/2010/main" val="299689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170</Words>
  <Application>Microsoft Office PowerPoint</Application>
  <PresentationFormat>Widescreen</PresentationFormat>
  <Paragraphs>13</Paragraphs>
  <Slides>6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Qualitative examples for  AVLEN: Audio-Visual-Language Embodied Navigation in 3D Environments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Qualitative examples for  AVLEN: Audio-Visual-Language Embodied Navigation in 3D Environments</dc:title>
  <dc:creator>sudipta paul</dc:creator>
  <cp:lastModifiedBy>sudipta paul</cp:lastModifiedBy>
  <cp:revision>6</cp:revision>
  <dcterms:created xsi:type="dcterms:W3CDTF">2022-05-26T10:43:30Z</dcterms:created>
  <dcterms:modified xsi:type="dcterms:W3CDTF">2022-05-26T19:04:45Z</dcterms:modified>
</cp:coreProperties>
</file>